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67" r:id="rId4"/>
    <p:sldId id="258" r:id="rId5"/>
    <p:sldId id="261" r:id="rId6"/>
    <p:sldId id="265" r:id="rId7"/>
    <p:sldId id="259" r:id="rId8"/>
    <p:sldId id="266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Krone Diller vest mod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499600" y="5215301"/>
            <a:ext cx="2510288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D031-FF37-9EED-BE22-30A39D951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70" y="936308"/>
            <a:ext cx="5434400" cy="763600"/>
          </a:xfrm>
        </p:spPr>
        <p:txBody>
          <a:bodyPr/>
          <a:lstStyle/>
          <a:p>
            <a:r>
              <a:rPr lang="en-US" dirty="0"/>
              <a:t>Vest audio-based add-on</a:t>
            </a:r>
          </a:p>
        </p:txBody>
      </p:sp>
      <p:pic>
        <p:nvPicPr>
          <p:cNvPr id="4" name="Picture 3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B210B2E2-A1D6-05FC-C31B-068F0411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60" y="1699909"/>
            <a:ext cx="2763165" cy="4530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972C73-6E34-97C5-65BF-BF753EEC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825" y="1699908"/>
            <a:ext cx="2764774" cy="45307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522AF79-EC20-5B32-3004-E0F38789C121}"/>
              </a:ext>
            </a:extLst>
          </p:cNvPr>
          <p:cNvSpPr txBox="1">
            <a:spLocks/>
          </p:cNvSpPr>
          <p:nvPr/>
        </p:nvSpPr>
        <p:spPr>
          <a:xfrm>
            <a:off x="6463632" y="936308"/>
            <a:ext cx="5647817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Intelligent proximity grenade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5DDC51-A0E8-D5F7-1EEC-94E3382E56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40" y="1699908"/>
            <a:ext cx="3058160" cy="458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8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C0A48-AE56-123F-399F-8573892CFE27}"/>
              </a:ext>
            </a:extLst>
          </p:cNvPr>
          <p:cNvSpPr txBox="1"/>
          <p:nvPr/>
        </p:nvSpPr>
        <p:spPr>
          <a:xfrm>
            <a:off x="-1765005" y="1839433"/>
            <a:ext cx="11557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80BFC-D925-BFE7-E17A-479BED1B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0D14-BB7E-905E-5987-2354B2683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3" y="22836"/>
            <a:ext cx="7745200" cy="763600"/>
          </a:xfrm>
        </p:spPr>
        <p:txBody>
          <a:bodyPr/>
          <a:lstStyle/>
          <a:p>
            <a:pPr algn="l"/>
            <a:r>
              <a:rPr lang="en-US" u="sng" dirty="0"/>
              <a:t>Solution</a:t>
            </a:r>
          </a:p>
        </p:txBody>
      </p:sp>
      <p:pic>
        <p:nvPicPr>
          <p:cNvPr id="6" name="Picture 5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2CD0CE57-1863-516F-0E5D-DCF0451D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" y="828040"/>
            <a:ext cx="3241040" cy="486156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E498E37-D96E-C5F1-A7CE-E1764176A9DA}"/>
              </a:ext>
            </a:extLst>
          </p:cNvPr>
          <p:cNvSpPr txBox="1">
            <a:spLocks/>
          </p:cNvSpPr>
          <p:nvPr/>
        </p:nvSpPr>
        <p:spPr>
          <a:xfrm>
            <a:off x="6700501" y="828040"/>
            <a:ext cx="5056673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/>
            <a:r>
              <a:rPr lang="en-US" sz="2400" dirty="0">
                <a:solidFill>
                  <a:schemeClr val="bg1"/>
                </a:solidFill>
              </a:rPr>
              <a:t>A lightweight sound-based add-on that identifies drones based on their unique sound profile using DSP and models with 4 synchronized microphones to pinpoint the exact direction the drone is coming and notify the soldier through the communication system in their helmets.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B8CE4-3C19-7F89-595A-EDED69BAB88D}"/>
              </a:ext>
            </a:extLst>
          </p:cNvPr>
          <p:cNvSpPr txBox="1">
            <a:spLocks/>
          </p:cNvSpPr>
          <p:nvPr/>
        </p:nvSpPr>
        <p:spPr>
          <a:xfrm>
            <a:off x="1346240" y="5689600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(All components are overexaggerated for clarity)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8620B-1278-B658-F43B-8281A14A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60" y="828041"/>
            <a:ext cx="3241040" cy="4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0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92588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uninterrupted, can be extended significantly in various ways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1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50" y="859675"/>
            <a:ext cx="6424020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b="1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Lightweight System (~90 to 120 g total)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Long Battery Life (~8 hours continuous)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Efficient by Duty-Cycled Processing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Notification though embedded coms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Rugged and Modular Hardware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Can detect drones 100-900m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B67FA-7BB0-30D0-993B-C9BAAAB0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8039" r="3111" b="8687"/>
          <a:stretch>
            <a:fillRect/>
          </a:stretch>
        </p:blipFill>
        <p:spPr>
          <a:xfrm>
            <a:off x="6566670" y="407989"/>
            <a:ext cx="4536469" cy="6042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EAD50-6E78-0456-1E48-C8F0B02F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1" t="26280" r="44660" b="66016"/>
          <a:stretch>
            <a:fillRect/>
          </a:stretch>
        </p:blipFill>
        <p:spPr>
          <a:xfrm rot="5400000">
            <a:off x="6304451" y="2128824"/>
            <a:ext cx="2212039" cy="59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3C1B0-1965-A4BB-362B-AFF05BC50935}"/>
              </a:ext>
            </a:extLst>
          </p:cNvPr>
          <p:cNvSpPr txBox="1">
            <a:spLocks/>
          </p:cNvSpPr>
          <p:nvPr/>
        </p:nvSpPr>
        <p:spPr>
          <a:xfrm>
            <a:off x="142649" y="859675"/>
            <a:ext cx="11436207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Extremely noisy environments like an active battlefield can mask the drone’s sound profile.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ML complexity and computational power on the ESP32-S3.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dataset of audios.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Microphones are sensitive to moisture and mud.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Battery life (~8 hours), it can be extended by increasing the battery size but would also increase weight.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Heavy rain, wind, and environmental noise reduce detection range and direction accuracy.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Rapid soldier movement or complex terrain (urban echo, forest clutter) can degrade localization to some extent.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Compatibility with different helmet communication systems may vary unless standardized.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Short rolling audio buffer limits forensic or post-event analysis since it needs to be as optimized as possible.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System does not counter or disable drones perse. it should warn the soldier long enough to react.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Fast FPV drones may offer only a brief acoustic warning window, reducing reaction time.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513</Words>
  <Application>Microsoft Office PowerPoint</Application>
  <PresentationFormat>Widescreen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Krone Diller vest mod</vt:lpstr>
      <vt:lpstr>Vest audio-based add-on</vt:lpstr>
      <vt:lpstr>Drones = Danger</vt:lpstr>
      <vt:lpstr>Solution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36</cp:revision>
  <dcterms:created xsi:type="dcterms:W3CDTF">2025-11-14T14:19:32Z</dcterms:created>
  <dcterms:modified xsi:type="dcterms:W3CDTF">2025-11-15T15:50:26Z</dcterms:modified>
</cp:coreProperties>
</file>

<file path=docProps/thumbnail.jpeg>
</file>